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4" r:id="rId27"/>
    <p:sldId id="284" r:id="rId28"/>
    <p:sldId id="285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715"/>
            <a:ext cx="56673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10" y="1700808"/>
            <a:ext cx="4524897" cy="48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715"/>
            <a:ext cx="3089673" cy="94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8" y="1565249"/>
            <a:ext cx="1908772" cy="2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6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455"/>
            <a:ext cx="6768752" cy="659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8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534883" cy="142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9" y="1756445"/>
            <a:ext cx="7534883" cy="393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1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8" y="217234"/>
            <a:ext cx="6871522" cy="647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7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1"/>
            <a:ext cx="6552728" cy="653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1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8" y="260648"/>
            <a:ext cx="7239231" cy="236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8" y="2621942"/>
            <a:ext cx="7239231" cy="324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3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264696" cy="65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8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7" y="764704"/>
            <a:ext cx="866311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0296"/>
            <a:ext cx="6984776" cy="642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6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0" y="548680"/>
            <a:ext cx="7641288" cy="18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9" y="2441476"/>
            <a:ext cx="7641289" cy="268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930527" cy="661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1" y="332656"/>
            <a:ext cx="871362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0" y="1412776"/>
            <a:ext cx="88945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1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552728" cy="664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8" y="620688"/>
            <a:ext cx="880924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63236"/>
            <a:ext cx="73808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367493"/>
            <a:ext cx="8028892" cy="40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840759" cy="650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5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435"/>
            <a:ext cx="8454222" cy="140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6379932" cy="65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26289" cy="178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4786"/>
            <a:ext cx="8326289" cy="174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1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753"/>
            <a:ext cx="6696744" cy="653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1" y="1124744"/>
            <a:ext cx="867270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4" y="332656"/>
            <a:ext cx="763728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073824"/>
            <a:ext cx="2949108" cy="51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5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3" y="404664"/>
            <a:ext cx="867633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9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1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0" y="188640"/>
            <a:ext cx="8097703" cy="238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" y="2812651"/>
            <a:ext cx="7849282" cy="392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022"/>
            <a:ext cx="8496944" cy="615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7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984776" cy="647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7280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5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1" y="332656"/>
            <a:ext cx="897610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800159"/>
            <a:ext cx="4219575" cy="279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62" y="188640"/>
            <a:ext cx="671729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44</TotalTime>
  <Words>0</Words>
  <Application>Microsoft Office PowerPoint</Application>
  <PresentationFormat>Apresentação na tela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7</cp:revision>
  <dcterms:created xsi:type="dcterms:W3CDTF">2018-10-05T21:57:17Z</dcterms:created>
  <dcterms:modified xsi:type="dcterms:W3CDTF">2018-10-05T22:47:55Z</dcterms:modified>
</cp:coreProperties>
</file>